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13DBF-EA26-4FBC-80C3-E5F8FFEA3F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CCED-8257-4A63-B57E-EA715452F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1C2E-E0DC-4EC6-8CD4-203A77A330FF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4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5397E-7599-406D-9F29-11D7BC5214A0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BCF5-7E3C-4273-A843-23F1EA0603A6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BB3F-47CD-4FF0-855C-EF79C3CD008C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5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8091-B8A6-436C-9B62-ECF9DB4863A2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3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2570-D3FC-4DB2-98C3-C181D36EB6DF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017F-863D-4C91-AAC8-420EB177AE9D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4830-B7A4-45A0-AE9E-A61B5544BD4F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3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001-CE42-4876-96DE-769A18364506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DA20-5E0C-451F-80A8-88097160C700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8E92-FDE8-49D2-B52D-3E1094FE0145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E2816-C4C0-466C-804E-C866491D869E}" type="datetime1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438399"/>
            <a:ext cx="9144000" cy="1071563"/>
          </a:xfrm>
        </p:spPr>
        <p:txBody>
          <a:bodyPr>
            <a:norm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</a:t>
            </a:r>
            <a:r>
              <a:rPr lang="ko-KR" altLang="en-US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모프타겟</a:t>
            </a:r>
            <a:r>
              <a:rPr lang="ko-KR" altLang="en-US" sz="4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생성 툴</a:t>
            </a:r>
            <a:endParaRPr lang="ko-KR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1" smtClean="0">
                <a:solidFill>
                  <a:srgbClr val="FFC000"/>
                </a:solidFill>
              </a:rPr>
              <a:t>MAX Script</a:t>
            </a:r>
            <a:endParaRPr lang="ko-KR" altLang="en-US" sz="1800" b="1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1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8) </a:t>
            </a:r>
            <a:r>
              <a:rPr lang="ko-KR" altLang="en-US" sz="1200" smtClean="0">
                <a:solidFill>
                  <a:prstClr val="white"/>
                </a:solidFill>
              </a:rPr>
              <a:t>방금 전 생성한 메시는 </a:t>
            </a:r>
            <a:r>
              <a:rPr lang="en-US" altLang="ko-KR" sz="1200" smtClean="0">
                <a:solidFill>
                  <a:prstClr val="white"/>
                </a:solidFill>
              </a:rPr>
              <a:t>LOD</a:t>
            </a:r>
            <a:r>
              <a:rPr lang="ko-KR" altLang="en-US" sz="1200" smtClean="0">
                <a:solidFill>
                  <a:prstClr val="white"/>
                </a:solidFill>
              </a:rPr>
              <a:t>메시의 </a:t>
            </a:r>
            <a:r>
              <a:rPr lang="en-US" altLang="ko-KR" sz="1200" smtClean="0">
                <a:solidFill>
                  <a:prstClr val="white"/>
                </a:solidFill>
              </a:rPr>
              <a:t>Deform</a:t>
            </a:r>
            <a:r>
              <a:rPr lang="ko-KR" altLang="en-US" sz="1200" smtClean="0">
                <a:solidFill>
                  <a:prstClr val="white"/>
                </a:solidFill>
              </a:rPr>
              <a:t>시 사용될 예정이며</a:t>
            </a:r>
            <a:r>
              <a:rPr lang="en-US" altLang="ko-KR" sz="1200" smtClean="0">
                <a:solidFill>
                  <a:prstClr val="white"/>
                </a:solidFill>
              </a:rPr>
              <a:t>, Hair</a:t>
            </a:r>
            <a:r>
              <a:rPr lang="ko-KR" altLang="en-US" sz="1200" smtClean="0">
                <a:solidFill>
                  <a:prstClr val="white"/>
                </a:solidFill>
              </a:rPr>
              <a:t>메시 </a:t>
            </a:r>
            <a:r>
              <a:rPr lang="en-US" altLang="ko-KR" sz="1200" smtClean="0">
                <a:solidFill>
                  <a:prstClr val="white"/>
                </a:solidFill>
              </a:rPr>
              <a:t>Deform</a:t>
            </a:r>
            <a:r>
              <a:rPr lang="ko-KR" altLang="en-US" sz="1200" smtClean="0">
                <a:solidFill>
                  <a:prstClr val="white"/>
                </a:solidFill>
              </a:rPr>
              <a:t>을 위해서는 전용 메시를 만들어야 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방금 전 생성한 </a:t>
            </a:r>
            <a:r>
              <a:rPr lang="en-US" altLang="ko-KR" sz="1200" smtClean="0">
                <a:solidFill>
                  <a:prstClr val="white"/>
                </a:solidFill>
              </a:rPr>
              <a:t>7</a:t>
            </a:r>
            <a:r>
              <a:rPr lang="ko-KR" altLang="en-US" sz="1200" smtClean="0">
                <a:solidFill>
                  <a:prstClr val="white"/>
                </a:solidFill>
              </a:rPr>
              <a:t>종</a:t>
            </a:r>
            <a:r>
              <a:rPr lang="en-US" altLang="ko-KR" sz="1200" smtClean="0">
                <a:solidFill>
                  <a:prstClr val="white"/>
                </a:solidFill>
              </a:rPr>
              <a:t>(CM</a:t>
            </a:r>
            <a:r>
              <a:rPr lang="ko-KR" altLang="en-US" sz="1200" smtClean="0">
                <a:solidFill>
                  <a:prstClr val="white"/>
                </a:solidFill>
              </a:rPr>
              <a:t>포함</a:t>
            </a:r>
            <a:r>
              <a:rPr lang="en-US" altLang="ko-KR" sz="1200" smtClean="0">
                <a:solidFill>
                  <a:prstClr val="white"/>
                </a:solidFill>
              </a:rPr>
              <a:t>)</a:t>
            </a:r>
            <a:r>
              <a:rPr lang="ko-KR" altLang="en-US" sz="1200" smtClean="0">
                <a:solidFill>
                  <a:prstClr val="white"/>
                </a:solidFill>
              </a:rPr>
              <a:t>메시를 복제 후 이름 중간의 </a:t>
            </a:r>
            <a:r>
              <a:rPr lang="en-US" altLang="ko-KR" sz="1200" smtClean="0">
                <a:solidFill>
                  <a:prstClr val="white"/>
                </a:solidFill>
              </a:rPr>
              <a:t>Head</a:t>
            </a:r>
            <a:r>
              <a:rPr lang="ko-KR" altLang="en-US" sz="1200" smtClean="0">
                <a:solidFill>
                  <a:prstClr val="white"/>
                </a:solidFill>
              </a:rPr>
              <a:t>를 </a:t>
            </a:r>
            <a:r>
              <a:rPr lang="en-US" altLang="ko-KR" sz="1200" smtClean="0">
                <a:solidFill>
                  <a:prstClr val="white"/>
                </a:solidFill>
              </a:rPr>
              <a:t>Hair</a:t>
            </a:r>
            <a:r>
              <a:rPr lang="ko-KR" altLang="en-US" sz="1200" smtClean="0">
                <a:solidFill>
                  <a:prstClr val="white"/>
                </a:solidFill>
              </a:rPr>
              <a:t>로 변경합니다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7" y="2454219"/>
            <a:ext cx="4843958" cy="3278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21" y="2454219"/>
            <a:ext cx="4843958" cy="32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9) </a:t>
            </a:r>
            <a:r>
              <a:rPr lang="ko-KR" altLang="en-US" sz="1200" smtClean="0">
                <a:solidFill>
                  <a:prstClr val="white"/>
                </a:solidFill>
              </a:rPr>
              <a:t>그리고 초기 단계에 복사했던 </a:t>
            </a:r>
            <a:r>
              <a:rPr lang="en-US" altLang="ko-KR" sz="1200" smtClean="0">
                <a:solidFill>
                  <a:prstClr val="white"/>
                </a:solidFill>
              </a:rPr>
              <a:t>Mesh’BaseSkin_Helmet’</a:t>
            </a:r>
            <a:r>
              <a:rPr lang="ko-KR" altLang="en-US" sz="1200" smtClean="0">
                <a:solidFill>
                  <a:prstClr val="white"/>
                </a:solidFill>
              </a:rPr>
              <a:t>을 타겟에 대응되는 수로 추가 복사합니다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현재 </a:t>
            </a:r>
            <a:r>
              <a:rPr lang="en-US" altLang="ko-KR" sz="1200" smtClean="0">
                <a:solidFill>
                  <a:prstClr val="white"/>
                </a:solidFill>
              </a:rPr>
              <a:t>CM</a:t>
            </a:r>
            <a:r>
              <a:rPr lang="ko-KR" altLang="en-US" sz="1200" smtClean="0">
                <a:solidFill>
                  <a:prstClr val="white"/>
                </a:solidFill>
              </a:rPr>
              <a:t>포함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은 </a:t>
            </a:r>
            <a:r>
              <a:rPr lang="en-US" altLang="ko-KR" sz="1200" smtClean="0">
                <a:solidFill>
                  <a:prstClr val="white"/>
                </a:solidFill>
              </a:rPr>
              <a:t>7</a:t>
            </a:r>
            <a:r>
              <a:rPr lang="ko-KR" altLang="en-US" sz="1200" smtClean="0">
                <a:solidFill>
                  <a:prstClr val="white"/>
                </a:solidFill>
              </a:rPr>
              <a:t>종이므로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추가로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개의 메시를 복사합니다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이후 단계에서 </a:t>
            </a:r>
            <a:r>
              <a:rPr lang="en-US" altLang="ko-KR" sz="1200" smtClean="0">
                <a:solidFill>
                  <a:prstClr val="white"/>
                </a:solidFill>
              </a:rPr>
              <a:t>Attach</a:t>
            </a:r>
            <a:r>
              <a:rPr lang="ko-KR" altLang="en-US" sz="1200" smtClean="0">
                <a:solidFill>
                  <a:prstClr val="white"/>
                </a:solidFill>
              </a:rPr>
              <a:t>할 것이기에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이름수정은 필요없습니다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98" y="2250846"/>
            <a:ext cx="5451541" cy="36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10) </a:t>
            </a:r>
            <a:r>
              <a:rPr lang="ko-KR" altLang="en-US" sz="1200" smtClean="0">
                <a:solidFill>
                  <a:prstClr val="white"/>
                </a:solidFill>
              </a:rPr>
              <a:t>이제 </a:t>
            </a:r>
            <a:r>
              <a:rPr lang="en-US" altLang="ko-KR" sz="1200" smtClean="0">
                <a:solidFill>
                  <a:prstClr val="white"/>
                </a:solidFill>
              </a:rPr>
              <a:t>BaseSkin</a:t>
            </a:r>
            <a:r>
              <a:rPr lang="ko-KR" altLang="en-US" sz="1200" smtClean="0">
                <a:solidFill>
                  <a:prstClr val="white"/>
                </a:solidFill>
              </a:rPr>
              <a:t>메시와 </a:t>
            </a:r>
            <a:r>
              <a:rPr lang="en-US" altLang="ko-KR" sz="1200" smtClean="0">
                <a:solidFill>
                  <a:prstClr val="white"/>
                </a:solidFill>
              </a:rPr>
              <a:t>DM_Hair</a:t>
            </a:r>
            <a:r>
              <a:rPr lang="ko-KR" altLang="en-US" sz="1200" smtClean="0">
                <a:solidFill>
                  <a:prstClr val="white"/>
                </a:solidFill>
              </a:rPr>
              <a:t>메시를 </a:t>
            </a:r>
            <a:r>
              <a:rPr lang="en-US" altLang="ko-KR" sz="1200" smtClean="0">
                <a:solidFill>
                  <a:prstClr val="white"/>
                </a:solidFill>
              </a:rPr>
              <a:t>Attach</a:t>
            </a:r>
            <a:r>
              <a:rPr lang="ko-KR" altLang="en-US" sz="1200" smtClean="0">
                <a:solidFill>
                  <a:prstClr val="white"/>
                </a:solidFill>
              </a:rPr>
              <a:t>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우선 </a:t>
            </a:r>
            <a:r>
              <a:rPr lang="en-US" altLang="ko-KR" sz="1200" smtClean="0">
                <a:solidFill>
                  <a:prstClr val="white"/>
                </a:solidFill>
              </a:rPr>
              <a:t>Mesh’DM_Hair_Type_CM’</a:t>
            </a:r>
            <a:r>
              <a:rPr lang="ko-KR" altLang="en-US" sz="1200" smtClean="0">
                <a:solidFill>
                  <a:prstClr val="white"/>
                </a:solidFill>
              </a:rPr>
              <a:t>을 선택 후 </a:t>
            </a:r>
            <a:r>
              <a:rPr lang="en-US" altLang="ko-KR" sz="1200" smtClean="0">
                <a:solidFill>
                  <a:prstClr val="white"/>
                </a:solidFill>
              </a:rPr>
              <a:t>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Button’Attach’</a:t>
            </a:r>
            <a:r>
              <a:rPr lang="ko-KR" altLang="en-US" sz="1200" smtClean="0">
                <a:solidFill>
                  <a:prstClr val="white"/>
                </a:solidFill>
              </a:rPr>
              <a:t>를 누른 후 </a:t>
            </a:r>
            <a:r>
              <a:rPr lang="en-US" altLang="ko-KR" sz="1200" smtClean="0">
                <a:solidFill>
                  <a:prstClr val="white"/>
                </a:solidFill>
              </a:rPr>
              <a:t>Mesh’BaseSkin_Helmet’</a:t>
            </a:r>
            <a:r>
              <a:rPr lang="ko-KR" altLang="en-US" sz="1200" smtClean="0">
                <a:solidFill>
                  <a:prstClr val="white"/>
                </a:solidFill>
              </a:rPr>
              <a:t>을 선택하여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를 합쳐줍니다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2" y="2286946"/>
            <a:ext cx="5069501" cy="34251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87" y="2286946"/>
            <a:ext cx="5057091" cy="34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11) </a:t>
            </a:r>
            <a:r>
              <a:rPr lang="ko-KR" altLang="en-US" sz="1200" smtClean="0">
                <a:solidFill>
                  <a:prstClr val="white"/>
                </a:solidFill>
              </a:rPr>
              <a:t>나머지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에 해당하는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개 메시도 동일하게 합쳐줍니다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41" y="1926236"/>
            <a:ext cx="5978818" cy="40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0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12) </a:t>
            </a:r>
            <a:r>
              <a:rPr lang="ko-KR" altLang="en-US" sz="1200" smtClean="0">
                <a:solidFill>
                  <a:prstClr val="white"/>
                </a:solidFill>
              </a:rPr>
              <a:t>정상적으로 </a:t>
            </a:r>
            <a:r>
              <a:rPr lang="en-US" altLang="ko-KR" sz="1200" smtClean="0">
                <a:solidFill>
                  <a:prstClr val="white"/>
                </a:solidFill>
              </a:rPr>
              <a:t>DeformMesh</a:t>
            </a:r>
            <a:r>
              <a:rPr lang="ko-KR" altLang="en-US" sz="1200" smtClean="0">
                <a:solidFill>
                  <a:prstClr val="white"/>
                </a:solidFill>
              </a:rPr>
              <a:t>가 생성되었는지 확인을 위해 </a:t>
            </a:r>
            <a:r>
              <a:rPr lang="en-US" altLang="ko-KR" sz="1200" smtClean="0">
                <a:solidFill>
                  <a:prstClr val="white"/>
                </a:solidFill>
              </a:rPr>
              <a:t>Mesh’DM_Hair_Type_CM’</a:t>
            </a:r>
            <a:r>
              <a:rPr lang="ko-KR" altLang="en-US" sz="1200" smtClean="0">
                <a:solidFill>
                  <a:prstClr val="white"/>
                </a:solidFill>
              </a:rPr>
              <a:t>을 선택 후 </a:t>
            </a:r>
            <a:r>
              <a:rPr lang="en-US" altLang="ko-KR" sz="1200" smtClean="0">
                <a:solidFill>
                  <a:prstClr val="white"/>
                </a:solidFill>
              </a:rPr>
              <a:t>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Morpher</a:t>
            </a:r>
            <a:r>
              <a:rPr lang="ko-KR" altLang="en-US" sz="1200" smtClean="0">
                <a:solidFill>
                  <a:prstClr val="white"/>
                </a:solidFill>
              </a:rPr>
              <a:t>를 적용하고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각 </a:t>
            </a:r>
            <a:r>
              <a:rPr lang="en-US" altLang="ko-KR" sz="1200" smtClean="0">
                <a:solidFill>
                  <a:prstClr val="white"/>
                </a:solidFill>
              </a:rPr>
              <a:t>Target</a:t>
            </a:r>
            <a:r>
              <a:rPr lang="ko-KR" altLang="en-US" sz="1200" smtClean="0">
                <a:solidFill>
                  <a:prstClr val="white"/>
                </a:solidFill>
              </a:rPr>
              <a:t>들을 추가하여 정상적으로 </a:t>
            </a:r>
            <a:r>
              <a:rPr lang="en-US" altLang="ko-KR" sz="1200" smtClean="0">
                <a:solidFill>
                  <a:prstClr val="white"/>
                </a:solidFill>
              </a:rPr>
              <a:t>Pick</a:t>
            </a:r>
            <a:r>
              <a:rPr lang="ko-KR" altLang="en-US" sz="1200" smtClean="0">
                <a:solidFill>
                  <a:prstClr val="white"/>
                </a:solidFill>
              </a:rPr>
              <a:t>이 되는지 확인합니다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만약 선택이 안된다면</a:t>
            </a:r>
            <a:r>
              <a:rPr lang="en-US" altLang="ko-KR" sz="1200">
                <a:solidFill>
                  <a:prstClr val="white"/>
                </a:solidFill>
              </a:rPr>
              <a:t> </a:t>
            </a:r>
            <a:r>
              <a:rPr lang="en-US" altLang="ko-KR" sz="1200" smtClean="0">
                <a:solidFill>
                  <a:prstClr val="white"/>
                </a:solidFill>
              </a:rPr>
              <a:t>Vertex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Index</a:t>
            </a:r>
            <a:r>
              <a:rPr lang="ko-KR" altLang="en-US" sz="1200" smtClean="0">
                <a:solidFill>
                  <a:prstClr val="white"/>
                </a:solidFill>
              </a:rPr>
              <a:t>가 바뀌었을 확률이 높으므로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이전 과정을 다시 확인해서 작업합니다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정상적으로 따라 생성하였다면</a:t>
            </a:r>
            <a:r>
              <a:rPr lang="en-US" altLang="ko-KR" sz="1200" smtClean="0">
                <a:solidFill>
                  <a:prstClr val="white"/>
                </a:solidFill>
              </a:rPr>
              <a:t>, Pick</a:t>
            </a:r>
            <a:r>
              <a:rPr lang="ko-KR" altLang="en-US" sz="1200" smtClean="0">
                <a:solidFill>
                  <a:prstClr val="white"/>
                </a:solidFill>
              </a:rPr>
              <a:t>이 되어야 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정상적으로 적용된다면 다시 </a:t>
            </a:r>
            <a:r>
              <a:rPr lang="en-US" altLang="ko-KR" sz="1200" smtClean="0">
                <a:solidFill>
                  <a:prstClr val="white"/>
                </a:solidFill>
              </a:rPr>
              <a:t>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Morpher</a:t>
            </a:r>
            <a:r>
              <a:rPr lang="ko-KR" altLang="en-US" sz="1200" smtClean="0">
                <a:solidFill>
                  <a:prstClr val="white"/>
                </a:solidFill>
              </a:rPr>
              <a:t>를 삭제합니다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5" y="2176839"/>
            <a:ext cx="6995599" cy="41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13) </a:t>
            </a:r>
            <a:r>
              <a:rPr lang="en-US" altLang="ko-KR" sz="1200" smtClean="0">
                <a:solidFill>
                  <a:prstClr val="white"/>
                </a:solidFill>
              </a:rPr>
              <a:t>Morpher</a:t>
            </a:r>
            <a:r>
              <a:rPr lang="ko-KR" altLang="en-US" sz="1200" smtClean="0">
                <a:solidFill>
                  <a:prstClr val="white"/>
                </a:solidFill>
              </a:rPr>
              <a:t>적용 여부도 확인 되었다면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이제 현재 파일을 저장합니다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파일명은 큰 상관은 없으며 예시에서는 </a:t>
            </a:r>
            <a:r>
              <a:rPr lang="en-US" altLang="ko-KR" sz="1200" smtClean="0">
                <a:solidFill>
                  <a:prstClr val="white"/>
                </a:solidFill>
              </a:rPr>
              <a:t>‘DeformMesh_Elf’</a:t>
            </a:r>
            <a:r>
              <a:rPr lang="ko-KR" altLang="en-US" sz="1200" smtClean="0">
                <a:solidFill>
                  <a:prstClr val="white"/>
                </a:solidFill>
              </a:rPr>
              <a:t>로 저장합니다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200" smtClean="0">
                <a:solidFill>
                  <a:prstClr val="white"/>
                </a:solidFill>
              </a:rPr>
              <a:t>나머지 종족도 동일한 방식으로 제작합니다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8" y="1926236"/>
            <a:ext cx="6980723" cy="41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1) </a:t>
            </a:r>
            <a:r>
              <a:rPr lang="ko-KR" altLang="en-US" sz="1200" smtClean="0">
                <a:solidFill>
                  <a:prstClr val="white"/>
                </a:solidFill>
              </a:rPr>
              <a:t>먼저 </a:t>
            </a:r>
            <a:r>
              <a:rPr lang="en-US" altLang="ko-KR" sz="1200" smtClean="0">
                <a:solidFill>
                  <a:prstClr val="white"/>
                </a:solidFill>
              </a:rPr>
              <a:t>‘DeformMesh_Elf’</a:t>
            </a:r>
            <a:r>
              <a:rPr lang="ko-KR" altLang="en-US" sz="1200" smtClean="0">
                <a:solidFill>
                  <a:prstClr val="white"/>
                </a:solidFill>
              </a:rPr>
              <a:t>가 열린 상태에서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새로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을 제작할 메시를 </a:t>
            </a:r>
            <a:r>
              <a:rPr lang="en-US" altLang="ko-KR" sz="1200" smtClean="0">
                <a:solidFill>
                  <a:prstClr val="white"/>
                </a:solidFill>
              </a:rPr>
              <a:t>import</a:t>
            </a:r>
            <a:r>
              <a:rPr lang="ko-KR" altLang="en-US" sz="1200" smtClean="0">
                <a:solidFill>
                  <a:prstClr val="white"/>
                </a:solidFill>
              </a:rPr>
              <a:t>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8" y="2088737"/>
            <a:ext cx="6980723" cy="38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2) </a:t>
            </a:r>
            <a:r>
              <a:rPr lang="en-US" altLang="ko-KR" sz="1050" smtClean="0">
                <a:solidFill>
                  <a:prstClr val="white"/>
                </a:solidFill>
              </a:rPr>
              <a:t>MaxScript</a:t>
            </a:r>
            <a:r>
              <a:rPr lang="en-US" altLang="ko-KR" sz="1200" smtClean="0">
                <a:solidFill>
                  <a:prstClr val="white"/>
                </a:solidFill>
              </a:rPr>
              <a:t>’BlessM_MorphTargetGenerator_01’</a:t>
            </a:r>
            <a:r>
              <a:rPr lang="ko-KR" altLang="en-US" sz="1200" smtClean="0">
                <a:solidFill>
                  <a:prstClr val="white"/>
                </a:solidFill>
              </a:rPr>
              <a:t>을 실행합니다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8" y="2091214"/>
            <a:ext cx="6980723" cy="38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3) </a:t>
            </a:r>
            <a:r>
              <a:rPr lang="ko-KR" altLang="en-US" sz="1200" smtClean="0">
                <a:solidFill>
                  <a:prstClr val="white"/>
                </a:solidFill>
              </a:rPr>
              <a:t>먼저 현재 작업할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가 </a:t>
            </a:r>
            <a:r>
              <a:rPr lang="en-US" altLang="ko-KR" sz="1200" smtClean="0">
                <a:solidFill>
                  <a:prstClr val="white"/>
                </a:solidFill>
              </a:rPr>
              <a:t>Hair</a:t>
            </a:r>
            <a:r>
              <a:rPr lang="ko-KR" altLang="en-US" sz="1200" smtClean="0">
                <a:solidFill>
                  <a:prstClr val="white"/>
                </a:solidFill>
              </a:rPr>
              <a:t>인지 얼굴 </a:t>
            </a:r>
            <a:r>
              <a:rPr lang="en-US" altLang="ko-KR" sz="1200" smtClean="0">
                <a:solidFill>
                  <a:prstClr val="white"/>
                </a:solidFill>
              </a:rPr>
              <a:t>LOD</a:t>
            </a:r>
            <a:r>
              <a:rPr lang="ko-KR" altLang="en-US" sz="1200" smtClean="0">
                <a:solidFill>
                  <a:prstClr val="white"/>
                </a:solidFill>
              </a:rPr>
              <a:t>메시인지 선택합니다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현재 작업은 </a:t>
            </a:r>
            <a:r>
              <a:rPr lang="en-US" altLang="ko-KR" sz="1200" smtClean="0">
                <a:solidFill>
                  <a:prstClr val="white"/>
                </a:solidFill>
              </a:rPr>
              <a:t>Hair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을 제작할 예정이므로 </a:t>
            </a:r>
            <a:r>
              <a:rPr lang="en-US" altLang="ko-KR" sz="1200" smtClean="0">
                <a:solidFill>
                  <a:prstClr val="white"/>
                </a:solidFill>
              </a:rPr>
              <a:t>Hair</a:t>
            </a:r>
            <a:r>
              <a:rPr lang="ko-KR" altLang="en-US" sz="1200" smtClean="0">
                <a:solidFill>
                  <a:prstClr val="white"/>
                </a:solidFill>
              </a:rPr>
              <a:t>를 선택합니다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9" y="2091214"/>
            <a:ext cx="6980721" cy="38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4) </a:t>
            </a:r>
            <a:r>
              <a:rPr lang="ko-KR" altLang="en-US" sz="1200" smtClean="0">
                <a:solidFill>
                  <a:prstClr val="white"/>
                </a:solidFill>
              </a:rPr>
              <a:t>다음 단계로 </a:t>
            </a:r>
            <a:r>
              <a:rPr lang="en-US" altLang="ko-KR" sz="1200" smtClean="0">
                <a:solidFill>
                  <a:prstClr val="white"/>
                </a:solidFill>
              </a:rPr>
              <a:t>DeformMesh</a:t>
            </a:r>
            <a:r>
              <a:rPr lang="ko-KR" altLang="en-US" sz="1200" smtClean="0">
                <a:solidFill>
                  <a:prstClr val="white"/>
                </a:solidFill>
              </a:rPr>
              <a:t>를 확인합니다</a:t>
            </a:r>
            <a:r>
              <a:rPr lang="en-US" altLang="ko-KR" sz="1200" smtClean="0">
                <a:solidFill>
                  <a:prstClr val="white"/>
                </a:solidFill>
              </a:rPr>
              <a:t>. [Check]</a:t>
            </a:r>
            <a:r>
              <a:rPr lang="ko-KR" altLang="en-US" sz="1200" smtClean="0">
                <a:solidFill>
                  <a:prstClr val="white"/>
                </a:solidFill>
              </a:rPr>
              <a:t>버튼을 클릭하면 이미지와 같이 </a:t>
            </a:r>
            <a:r>
              <a:rPr lang="en-US" altLang="ko-KR" sz="1200" smtClean="0">
                <a:solidFill>
                  <a:prstClr val="white"/>
                </a:solidFill>
              </a:rPr>
              <a:t>DM_Hair</a:t>
            </a:r>
            <a:r>
              <a:rPr lang="ko-KR" altLang="en-US" sz="1200" smtClean="0">
                <a:solidFill>
                  <a:prstClr val="white"/>
                </a:solidFill>
              </a:rPr>
              <a:t>로 시작하는 메시들을 정리하여 리스트에 표시합니다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9" y="2088737"/>
            <a:ext cx="6980721" cy="38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9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9075" y="962026"/>
            <a:ext cx="1072515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solidFill>
                  <a:schemeClr val="bg1"/>
                </a:solidFill>
              </a:rPr>
              <a:t>&lt;</a:t>
            </a:r>
            <a:r>
              <a:rPr lang="ko-KR" altLang="en-US" sz="1200" smtClean="0">
                <a:solidFill>
                  <a:schemeClr val="bg1"/>
                </a:solidFill>
              </a:rPr>
              <a:t>캐릭터 </a:t>
            </a:r>
            <a:r>
              <a:rPr lang="ko-KR" altLang="en-US" sz="1200" err="1" smtClean="0">
                <a:solidFill>
                  <a:schemeClr val="bg1"/>
                </a:solidFill>
              </a:rPr>
              <a:t>모프타겟</a:t>
            </a:r>
            <a:r>
              <a:rPr lang="ko-KR" altLang="en-US" sz="1200" smtClean="0">
                <a:solidFill>
                  <a:schemeClr val="bg1"/>
                </a:solidFill>
              </a:rPr>
              <a:t> 생성 툴</a:t>
            </a:r>
            <a:r>
              <a:rPr lang="en-US" altLang="ko-KR" sz="1200" smtClean="0">
                <a:solidFill>
                  <a:schemeClr val="bg1"/>
                </a:solidFill>
              </a:rPr>
              <a:t>&gt;</a:t>
            </a:r>
            <a:r>
              <a:rPr lang="ko-KR" altLang="en-US" sz="1200" smtClean="0">
                <a:solidFill>
                  <a:schemeClr val="bg1"/>
                </a:solidFill>
              </a:rPr>
              <a:t>은 헤어</a:t>
            </a:r>
            <a:r>
              <a:rPr lang="en-US" altLang="ko-KR" sz="1200" smtClean="0">
                <a:solidFill>
                  <a:schemeClr val="bg1"/>
                </a:solidFill>
              </a:rPr>
              <a:t>/LOD</a:t>
            </a:r>
            <a:r>
              <a:rPr lang="ko-KR" altLang="en-US" sz="1200" smtClean="0">
                <a:solidFill>
                  <a:schemeClr val="bg1"/>
                </a:solidFill>
              </a:rPr>
              <a:t>메시 추가 시 얼굴 타입에 대응하는 메시를 쉽게 생성할 수 있도록 도움을 주는 툴입니다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단순 클릭만으로 새로운 헤어</a:t>
            </a:r>
            <a:r>
              <a:rPr lang="en-US" altLang="ko-KR" sz="1200" smtClean="0">
                <a:solidFill>
                  <a:schemeClr val="bg1"/>
                </a:solidFill>
              </a:rPr>
              <a:t>/LOD</a:t>
            </a:r>
            <a:r>
              <a:rPr lang="ko-KR" altLang="en-US" sz="1200" smtClean="0">
                <a:solidFill>
                  <a:schemeClr val="bg1"/>
                </a:solidFill>
              </a:rPr>
              <a:t>메시의 </a:t>
            </a:r>
            <a:r>
              <a:rPr lang="ko-KR" altLang="en-US" sz="1200" err="1" smtClean="0">
                <a:solidFill>
                  <a:schemeClr val="bg1"/>
                </a:solidFill>
              </a:rPr>
              <a:t>모프타겟을</a:t>
            </a:r>
            <a:r>
              <a:rPr lang="ko-KR" altLang="en-US" sz="1200" smtClean="0">
                <a:solidFill>
                  <a:schemeClr val="bg1"/>
                </a:solidFill>
              </a:rPr>
              <a:t> 생성 할 수 있기에</a:t>
            </a:r>
            <a:r>
              <a:rPr lang="en-US" altLang="ko-KR" sz="1200" smtClean="0">
                <a:solidFill>
                  <a:schemeClr val="bg1"/>
                </a:solidFill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</a:rPr>
              <a:t>작업에 대한 비용을 크게 절감할 수 있습니다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82" y="2109201"/>
            <a:ext cx="8321271" cy="39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dirty="0" smtClean="0">
                <a:solidFill>
                  <a:srgbClr val="92D050"/>
                </a:solidFill>
              </a:rPr>
              <a:t>5) </a:t>
            </a:r>
            <a:r>
              <a:rPr lang="ko-KR" altLang="en-US" sz="1200" dirty="0" smtClean="0">
                <a:solidFill>
                  <a:prstClr val="white"/>
                </a:solidFill>
              </a:rPr>
              <a:t>변형할 메시를 선택합니다</a:t>
            </a:r>
            <a:r>
              <a:rPr lang="en-US" altLang="ko-KR" sz="1200" dirty="0" smtClean="0">
                <a:solidFill>
                  <a:prstClr val="white"/>
                </a:solidFill>
              </a:rPr>
              <a:t>. [Pick]</a:t>
            </a:r>
            <a:r>
              <a:rPr lang="ko-KR" altLang="en-US" sz="1200" dirty="0" smtClean="0">
                <a:solidFill>
                  <a:prstClr val="white"/>
                </a:solidFill>
              </a:rPr>
              <a:t>버튼을 누르고 </a:t>
            </a:r>
            <a:r>
              <a:rPr lang="en-US" altLang="ko-KR" sz="1200" dirty="0" err="1" smtClean="0">
                <a:solidFill>
                  <a:prstClr val="white"/>
                </a:solidFill>
              </a:rPr>
              <a:t>impor</a:t>
            </a:r>
            <a:r>
              <a:rPr lang="ko-KR" altLang="en-US" sz="1200" smtClean="0">
                <a:solidFill>
                  <a:prstClr val="white"/>
                </a:solidFill>
              </a:rPr>
              <a:t>한 헤어 메시를 선택합니다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그리고 현재 헤어메시의 타입을 </a:t>
            </a:r>
            <a:r>
              <a:rPr lang="en-US" altLang="ko-KR" sz="1200" smtClean="0">
                <a:solidFill>
                  <a:prstClr val="white"/>
                </a:solidFill>
              </a:rPr>
              <a:t>Source</a:t>
            </a:r>
            <a:r>
              <a:rPr lang="ko-KR" altLang="en-US" sz="1200" smtClean="0">
                <a:solidFill>
                  <a:prstClr val="white"/>
                </a:solidFill>
              </a:rPr>
              <a:t>에서 지정 후 변경할 타입을 </a:t>
            </a:r>
            <a:r>
              <a:rPr lang="en-US" altLang="ko-KR" sz="1200" smtClean="0">
                <a:solidFill>
                  <a:prstClr val="white"/>
                </a:solidFill>
              </a:rPr>
              <a:t>Target</a:t>
            </a:r>
            <a:r>
              <a:rPr lang="ko-KR" altLang="en-US" sz="1200" smtClean="0">
                <a:solidFill>
                  <a:prstClr val="white"/>
                </a:solidFill>
              </a:rPr>
              <a:t>에서 선택합니다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예시에서는 </a:t>
            </a:r>
            <a:r>
              <a:rPr lang="en-US" altLang="ko-KR" sz="1200" smtClean="0">
                <a:solidFill>
                  <a:prstClr val="white"/>
                </a:solidFill>
              </a:rPr>
              <a:t>Source</a:t>
            </a:r>
            <a:r>
              <a:rPr lang="ko-KR" altLang="en-US" sz="1200" smtClean="0">
                <a:solidFill>
                  <a:prstClr val="white"/>
                </a:solidFill>
              </a:rPr>
              <a:t>는 </a:t>
            </a:r>
            <a:r>
              <a:rPr lang="en-US" altLang="ko-KR" sz="1200" smtClean="0">
                <a:solidFill>
                  <a:prstClr val="white"/>
                </a:solidFill>
              </a:rPr>
              <a:t>Type_CM, Target</a:t>
            </a:r>
            <a:r>
              <a:rPr lang="ko-KR" altLang="en-US" sz="1200" smtClean="0">
                <a:solidFill>
                  <a:prstClr val="white"/>
                </a:solidFill>
              </a:rPr>
              <a:t>은 </a:t>
            </a:r>
            <a:r>
              <a:rPr lang="en-US" altLang="ko-KR" sz="1200" smtClean="0">
                <a:solidFill>
                  <a:prstClr val="white"/>
                </a:solidFill>
              </a:rPr>
              <a:t>Type_002</a:t>
            </a:r>
            <a:r>
              <a:rPr lang="ko-KR" altLang="en-US" sz="1200" smtClean="0">
                <a:solidFill>
                  <a:prstClr val="white"/>
                </a:solidFill>
              </a:rPr>
              <a:t>로 지정하였습니다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9" y="2091214"/>
            <a:ext cx="6980721" cy="38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6) </a:t>
            </a:r>
            <a:r>
              <a:rPr lang="ko-KR" altLang="en-US" sz="1200" smtClean="0">
                <a:solidFill>
                  <a:prstClr val="white"/>
                </a:solidFill>
              </a:rPr>
              <a:t>다음단계로 아래 </a:t>
            </a:r>
            <a:r>
              <a:rPr lang="en-US" altLang="ko-KR" sz="1200" smtClean="0">
                <a:solidFill>
                  <a:prstClr val="white"/>
                </a:solidFill>
              </a:rPr>
              <a:t>[Set Morph Setting]</a:t>
            </a:r>
            <a:r>
              <a:rPr lang="ko-KR" altLang="en-US" sz="1200" smtClean="0">
                <a:solidFill>
                  <a:prstClr val="white"/>
                </a:solidFill>
              </a:rPr>
              <a:t>버튼을 클릭하면</a:t>
            </a:r>
            <a:r>
              <a:rPr lang="en-US" altLang="ko-KR" sz="1200">
                <a:solidFill>
                  <a:prstClr val="white"/>
                </a:solidFill>
              </a:rPr>
              <a:t> </a:t>
            </a:r>
            <a:r>
              <a:rPr lang="ko-KR" altLang="en-US" sz="1200" smtClean="0">
                <a:solidFill>
                  <a:prstClr val="white"/>
                </a:solidFill>
              </a:rPr>
              <a:t>타겟용 메시를 새로 생성 후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변형을 위한 기능들이 적용됩니다</a:t>
            </a:r>
            <a:r>
              <a:rPr lang="en-US" altLang="ko-KR" sz="1200" smtClean="0">
                <a:solidFill>
                  <a:prstClr val="white"/>
                </a:solidFill>
              </a:rPr>
              <a:t>. Morph Value </a:t>
            </a:r>
            <a:r>
              <a:rPr lang="ko-KR" altLang="en-US" sz="1200" smtClean="0">
                <a:solidFill>
                  <a:prstClr val="white"/>
                </a:solidFill>
              </a:rPr>
              <a:t>슬라이드를 조절하여 변형을 확인할 수 있습니다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보통의 경우 </a:t>
            </a:r>
            <a:r>
              <a:rPr lang="en-US" altLang="ko-KR" sz="1200" smtClean="0">
                <a:solidFill>
                  <a:prstClr val="white"/>
                </a:solidFill>
              </a:rPr>
              <a:t>100%</a:t>
            </a:r>
            <a:r>
              <a:rPr lang="ko-KR" altLang="en-US" sz="1200" smtClean="0">
                <a:solidFill>
                  <a:prstClr val="white"/>
                </a:solidFill>
              </a:rPr>
              <a:t>로</a:t>
            </a:r>
            <a:r>
              <a:rPr lang="en-US" altLang="ko-KR" sz="1200" smtClean="0">
                <a:solidFill>
                  <a:prstClr val="white"/>
                </a:solidFill>
              </a:rPr>
              <a:t> </a:t>
            </a:r>
            <a:r>
              <a:rPr lang="ko-KR" altLang="en-US" sz="1200" smtClean="0">
                <a:solidFill>
                  <a:prstClr val="white"/>
                </a:solidFill>
              </a:rPr>
              <a:t>설정하게 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9" y="2088737"/>
            <a:ext cx="6980720" cy="38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6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7) </a:t>
            </a:r>
            <a:r>
              <a:rPr lang="ko-KR" altLang="en-US" sz="1200" smtClean="0">
                <a:solidFill>
                  <a:prstClr val="white"/>
                </a:solidFill>
              </a:rPr>
              <a:t>변형이 정상적으로 되었다면 </a:t>
            </a:r>
            <a:r>
              <a:rPr lang="en-US" altLang="ko-KR" sz="1200" smtClean="0">
                <a:solidFill>
                  <a:prstClr val="white"/>
                </a:solidFill>
              </a:rPr>
              <a:t>[Apply]</a:t>
            </a:r>
            <a:r>
              <a:rPr lang="ko-KR" altLang="en-US" sz="1200" smtClean="0">
                <a:solidFill>
                  <a:prstClr val="white"/>
                </a:solidFill>
              </a:rPr>
              <a:t>버튼을 눌러 작업을 마무리합니다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39" y="2090103"/>
            <a:ext cx="6980720" cy="38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4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8) </a:t>
            </a:r>
            <a:r>
              <a:rPr lang="ko-KR" altLang="en-US" sz="1200" smtClean="0">
                <a:solidFill>
                  <a:prstClr val="white"/>
                </a:solidFill>
              </a:rPr>
              <a:t>툴 사용하여 신규 생성한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종의 헤어를 비교한 결과입니다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56" y="1573487"/>
            <a:ext cx="8522090" cy="47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8) </a:t>
            </a:r>
            <a:r>
              <a:rPr lang="ko-KR" altLang="en-US" sz="1200" smtClean="0">
                <a:solidFill>
                  <a:prstClr val="white"/>
                </a:solidFill>
              </a:rPr>
              <a:t>툴 사용하여 신규 생성한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종의 헤어를 비교한 결과입니다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56" y="1573828"/>
            <a:ext cx="8522090" cy="47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8) </a:t>
            </a:r>
            <a:r>
              <a:rPr lang="ko-KR" altLang="en-US" sz="1200" smtClean="0">
                <a:solidFill>
                  <a:prstClr val="white"/>
                </a:solidFill>
              </a:rPr>
              <a:t>툴 사용하여 신규 생성한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종의 헤어를 비교한 결과입니다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56" y="1580729"/>
            <a:ext cx="8522090" cy="47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69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툴 사용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8) </a:t>
            </a:r>
            <a:r>
              <a:rPr lang="ko-KR" altLang="en-US" sz="1200" smtClean="0">
                <a:solidFill>
                  <a:prstClr val="white"/>
                </a:solidFill>
              </a:rPr>
              <a:t>툴 사용하여 신규 생성한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종의 헤어를 비교한 결과입니다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56" y="1582280"/>
            <a:ext cx="8522090" cy="47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8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외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현재의 </a:t>
            </a:r>
            <a:r>
              <a:rPr lang="en-US" altLang="ko-KR" sz="1200" smtClean="0">
                <a:solidFill>
                  <a:schemeClr val="bg1"/>
                </a:solidFill>
              </a:rPr>
              <a:t>DeformMesh</a:t>
            </a:r>
            <a:r>
              <a:rPr lang="ko-KR" altLang="en-US" sz="1200" smtClean="0">
                <a:solidFill>
                  <a:schemeClr val="bg1"/>
                </a:solidFill>
              </a:rPr>
              <a:t>는 기능 테스트를 위해 제작된 형태로써</a:t>
            </a:r>
            <a:r>
              <a:rPr lang="en-US" altLang="ko-KR" sz="1200" smtClean="0">
                <a:solidFill>
                  <a:schemeClr val="bg1"/>
                </a:solidFill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</a:rPr>
              <a:t>특정 헤어에 대해서만 테스트 되었습니다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따라서</a:t>
            </a:r>
            <a:r>
              <a:rPr lang="en-US" altLang="ko-KR" sz="1200" smtClean="0">
                <a:solidFill>
                  <a:schemeClr val="bg1"/>
                </a:solidFill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</a:rPr>
              <a:t>사용 초기에는 </a:t>
            </a:r>
            <a:r>
              <a:rPr lang="en-US" altLang="ko-KR" sz="1200" smtClean="0">
                <a:solidFill>
                  <a:schemeClr val="bg1"/>
                </a:solidFill>
              </a:rPr>
              <a:t>DeformMesh</a:t>
            </a:r>
            <a:r>
              <a:rPr lang="ko-KR" altLang="en-US" sz="1200" smtClean="0">
                <a:solidFill>
                  <a:schemeClr val="bg1"/>
                </a:solidFill>
              </a:rPr>
              <a:t>의 수정이 다소 필요할 것으로 예상됩니다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또한</a:t>
            </a:r>
            <a:r>
              <a:rPr lang="en-US" altLang="ko-KR" sz="1200" smtClean="0">
                <a:solidFill>
                  <a:schemeClr val="bg1"/>
                </a:solidFill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</a:rPr>
              <a:t>헤어메시의 크기가 크거나 형태변화폭이 큰 경우에는 품질저하가 예상됩니다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이러한 경우가 많지 않다면</a:t>
            </a:r>
            <a:r>
              <a:rPr lang="en-US" altLang="ko-KR" sz="1200" smtClean="0">
                <a:solidFill>
                  <a:schemeClr val="bg1"/>
                </a:solidFill>
              </a:rPr>
              <a:t>, DeformMesh</a:t>
            </a:r>
            <a:r>
              <a:rPr lang="ko-KR" altLang="en-US" sz="1200" smtClean="0">
                <a:solidFill>
                  <a:schemeClr val="bg1"/>
                </a:solidFill>
              </a:rPr>
              <a:t>를 수정하는 것보다 직접 수정하는 것이 좋을 것으로 예상됩니다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추가로 퀄리티적 측면에서 다른 형태의 샘플이 준비되어있습니다</a:t>
            </a:r>
            <a:r>
              <a:rPr lang="en-US" altLang="ko-KR" sz="1200" smtClean="0">
                <a:solidFill>
                  <a:schemeClr val="bg1"/>
                </a:solidFill>
              </a:rPr>
              <a:t>. (DeformMesh_Pant_Type2)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solidFill>
                  <a:schemeClr val="bg1"/>
                </a:solidFill>
              </a:rPr>
              <a:t>샘플작업시 일부 헤어에서 </a:t>
            </a:r>
            <a:r>
              <a:rPr lang="en-US" altLang="ko-KR" sz="1200" smtClean="0">
                <a:solidFill>
                  <a:schemeClr val="bg1"/>
                </a:solidFill>
              </a:rPr>
              <a:t>Pivot</a:t>
            </a:r>
            <a:r>
              <a:rPr lang="ko-KR" altLang="en-US" sz="1200" smtClean="0">
                <a:solidFill>
                  <a:schemeClr val="bg1"/>
                </a:solidFill>
              </a:rPr>
              <a:t>의 위치가 </a:t>
            </a:r>
            <a:r>
              <a:rPr lang="en-US" altLang="ko-KR" sz="1200" smtClean="0">
                <a:solidFill>
                  <a:schemeClr val="bg1"/>
                </a:solidFill>
              </a:rPr>
              <a:t>(0, 0, 0)</a:t>
            </a:r>
            <a:r>
              <a:rPr lang="ko-KR" altLang="en-US" sz="1200" smtClean="0">
                <a:solidFill>
                  <a:schemeClr val="bg1"/>
                </a:solidFill>
              </a:rPr>
              <a:t>이 아닌 경우가 있었습니다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확인이 필요합니다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US" altLang="ko-KR" sz="1200" smtClean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US" altLang="ko-KR" sz="160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3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smtClean="0">
                <a:solidFill>
                  <a:schemeClr val="bg1"/>
                </a:solidFill>
              </a:rPr>
              <a:t>툴을 사용하기 위해서는 우선 각 얼굴 </a:t>
            </a:r>
            <a:r>
              <a:rPr lang="ko-KR" altLang="en-US" sz="1200" err="1" smtClean="0">
                <a:solidFill>
                  <a:schemeClr val="bg1"/>
                </a:solidFill>
              </a:rPr>
              <a:t>타입별</a:t>
            </a:r>
            <a:r>
              <a:rPr lang="ko-KR" altLang="en-US" sz="1200" smtClean="0">
                <a:solidFill>
                  <a:schemeClr val="bg1"/>
                </a:solidFill>
              </a:rPr>
              <a:t> </a:t>
            </a:r>
            <a:r>
              <a:rPr lang="en-US" altLang="ko-KR" sz="1200" err="1" smtClean="0">
                <a:solidFill>
                  <a:schemeClr val="bg1"/>
                </a:solidFill>
              </a:rPr>
              <a:t>DeformMesh</a:t>
            </a:r>
            <a:r>
              <a:rPr lang="ko-KR" altLang="en-US" sz="1200" smtClean="0">
                <a:solidFill>
                  <a:schemeClr val="bg1"/>
                </a:solidFill>
              </a:rPr>
              <a:t>가 준비되어야 합니다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예시로 </a:t>
            </a:r>
            <a:r>
              <a:rPr lang="en-US" altLang="ko-KR" sz="1200" err="1" smtClean="0">
                <a:solidFill>
                  <a:schemeClr val="bg1"/>
                </a:solidFill>
              </a:rPr>
              <a:t>ElfA_F</a:t>
            </a:r>
            <a:r>
              <a:rPr lang="ko-KR" altLang="en-US" sz="1200">
                <a:solidFill>
                  <a:schemeClr val="bg1"/>
                </a:solidFill>
              </a:rPr>
              <a:t>의</a:t>
            </a:r>
            <a:r>
              <a:rPr lang="ko-KR" altLang="en-US" sz="1200" smtClean="0">
                <a:solidFill>
                  <a:schemeClr val="bg1"/>
                </a:solidFill>
              </a:rPr>
              <a:t> </a:t>
            </a:r>
            <a:r>
              <a:rPr lang="en-US" altLang="ko-KR" sz="1200" err="1" smtClean="0">
                <a:solidFill>
                  <a:schemeClr val="bg1"/>
                </a:solidFill>
              </a:rPr>
              <a:t>DeformMesh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제작과정을 살펴봅니다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1" y="2691564"/>
            <a:ext cx="5311140" cy="343408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28625" y="1709019"/>
            <a:ext cx="9878428" cy="373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1) </a:t>
            </a:r>
            <a:r>
              <a:rPr lang="ko-KR" altLang="en-US" sz="1200" smtClean="0">
                <a:solidFill>
                  <a:schemeClr val="bg1"/>
                </a:solidFill>
              </a:rPr>
              <a:t>우선 기존 얼굴</a:t>
            </a:r>
            <a:r>
              <a:rPr lang="en-US" altLang="ko-KR" sz="1200" smtClean="0">
                <a:solidFill>
                  <a:schemeClr val="bg1"/>
                </a:solidFill>
              </a:rPr>
              <a:t>/</a:t>
            </a:r>
            <a:r>
              <a:rPr lang="ko-KR" altLang="en-US" sz="1200" smtClean="0">
                <a:solidFill>
                  <a:schemeClr val="bg1"/>
                </a:solidFill>
              </a:rPr>
              <a:t>헤어 작업용 파일인 </a:t>
            </a:r>
            <a:r>
              <a:rPr lang="en-US" altLang="ko-KR" sz="1200" smtClean="0">
                <a:solidFill>
                  <a:schemeClr val="bg1"/>
                </a:solidFill>
              </a:rPr>
              <a:t>’CH_PC_ElfF_F_Face’</a:t>
            </a:r>
            <a:r>
              <a:rPr lang="ko-KR" altLang="en-US" sz="1200" smtClean="0">
                <a:solidFill>
                  <a:schemeClr val="bg1"/>
                </a:solidFill>
              </a:rPr>
              <a:t>을 열고 </a:t>
            </a:r>
            <a:r>
              <a:rPr lang="en-US" altLang="ko-KR" sz="1200" smtClean="0">
                <a:solidFill>
                  <a:schemeClr val="bg1"/>
                </a:solidFill>
              </a:rPr>
              <a:t>Scene Explorer</a:t>
            </a:r>
            <a:r>
              <a:rPr lang="ko-KR" altLang="en-US" sz="1200" smtClean="0">
                <a:solidFill>
                  <a:schemeClr val="bg1"/>
                </a:solidFill>
              </a:rPr>
              <a:t>에서 </a:t>
            </a:r>
            <a:r>
              <a:rPr lang="en-US" altLang="ko-KR" sz="1050" smtClean="0">
                <a:solidFill>
                  <a:schemeClr val="bg1"/>
                </a:solidFill>
              </a:rPr>
              <a:t>Layer</a:t>
            </a:r>
            <a:r>
              <a:rPr lang="en-US" altLang="ko-KR" sz="1200" smtClean="0">
                <a:solidFill>
                  <a:schemeClr val="bg1"/>
                </a:solidFill>
              </a:rPr>
              <a:t>’ Z_____BaseSkin_Set’</a:t>
            </a:r>
            <a:r>
              <a:rPr lang="ko-KR" altLang="en-US" sz="1200" smtClean="0">
                <a:solidFill>
                  <a:schemeClr val="bg1"/>
                </a:solidFill>
              </a:rPr>
              <a:t>내의 </a:t>
            </a:r>
            <a:r>
              <a:rPr lang="en-US" altLang="ko-KR" sz="1050" smtClean="0">
                <a:solidFill>
                  <a:schemeClr val="bg1"/>
                </a:solidFill>
              </a:rPr>
              <a:t>Mesh</a:t>
            </a:r>
            <a:r>
              <a:rPr lang="en-US" altLang="ko-KR" sz="1200" smtClean="0">
                <a:solidFill>
                  <a:schemeClr val="bg1"/>
                </a:solidFill>
              </a:rPr>
              <a:t>’BaseSkin_Helmet’</a:t>
            </a:r>
            <a:r>
              <a:rPr lang="ko-KR" altLang="en-US" sz="1200" smtClean="0">
                <a:solidFill>
                  <a:schemeClr val="bg1"/>
                </a:solidFill>
              </a:rPr>
              <a:t>을 선택 후 상단의 </a:t>
            </a:r>
            <a:r>
              <a:rPr lang="en-US" altLang="ko-KR" sz="1050" smtClean="0">
                <a:solidFill>
                  <a:schemeClr val="bg1"/>
                </a:solidFill>
              </a:rPr>
              <a:t>Button</a:t>
            </a:r>
            <a:r>
              <a:rPr lang="en-US" altLang="ko-KR" sz="1200" smtClean="0">
                <a:solidFill>
                  <a:schemeClr val="bg1"/>
                </a:solidFill>
              </a:rPr>
              <a:t>’Create New Layer’</a:t>
            </a:r>
            <a:r>
              <a:rPr lang="ko-KR" altLang="en-US" sz="1200" smtClean="0">
                <a:solidFill>
                  <a:schemeClr val="bg1"/>
                </a:solidFill>
              </a:rPr>
              <a:t>를 통해 새로운 </a:t>
            </a:r>
            <a:r>
              <a:rPr lang="en-US" altLang="ko-KR" sz="1200" smtClean="0">
                <a:solidFill>
                  <a:schemeClr val="bg1"/>
                </a:solidFill>
              </a:rPr>
              <a:t>Layer</a:t>
            </a:r>
            <a:r>
              <a:rPr lang="ko-KR" altLang="en-US" sz="1200" smtClean="0">
                <a:solidFill>
                  <a:schemeClr val="bg1"/>
                </a:solidFill>
              </a:rPr>
              <a:t>를 만든 후 이름을 </a:t>
            </a:r>
            <a:r>
              <a:rPr lang="en-US" altLang="ko-KR" sz="1050" smtClean="0">
                <a:solidFill>
                  <a:schemeClr val="bg1"/>
                </a:solidFill>
              </a:rPr>
              <a:t>Layer</a:t>
            </a:r>
            <a:r>
              <a:rPr lang="en-US" altLang="ko-KR" sz="1200" smtClean="0">
                <a:solidFill>
                  <a:schemeClr val="bg1"/>
                </a:solidFill>
              </a:rPr>
              <a:t>’Deform_Mesh’</a:t>
            </a:r>
            <a:r>
              <a:rPr lang="ko-KR" altLang="en-US" sz="1200" smtClean="0">
                <a:solidFill>
                  <a:schemeClr val="bg1"/>
                </a:solidFill>
              </a:rPr>
              <a:t>로 지정합니다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78" y="3163352"/>
            <a:ext cx="3228975" cy="2619375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2) </a:t>
            </a:r>
            <a:r>
              <a:rPr lang="en-US" altLang="ko-KR" sz="1050" smtClean="0">
                <a:solidFill>
                  <a:prstClr val="white"/>
                </a:solidFill>
              </a:rPr>
              <a:t>Mesh</a:t>
            </a:r>
            <a:r>
              <a:rPr lang="en-US" altLang="ko-KR" sz="1200" smtClean="0">
                <a:solidFill>
                  <a:prstClr val="white"/>
                </a:solidFill>
              </a:rPr>
              <a:t>’Baseskin_Helmet’</a:t>
            </a:r>
            <a:r>
              <a:rPr lang="ko-KR" altLang="en-US" sz="1200" smtClean="0">
                <a:solidFill>
                  <a:prstClr val="white"/>
                </a:solidFill>
              </a:rPr>
              <a:t>을 선택하여 기존 </a:t>
            </a:r>
            <a:r>
              <a:rPr lang="en-US" altLang="ko-KR" sz="1200" smtClean="0">
                <a:solidFill>
                  <a:prstClr val="white"/>
                </a:solidFill>
              </a:rPr>
              <a:t>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Skin</a:t>
            </a:r>
            <a:r>
              <a:rPr lang="ko-KR" altLang="en-US" sz="1200" smtClean="0">
                <a:solidFill>
                  <a:prstClr val="white"/>
                </a:solidFill>
              </a:rPr>
              <a:t>을</a:t>
            </a:r>
            <a:r>
              <a:rPr lang="en-US" altLang="ko-KR" sz="1200" smtClean="0">
                <a:solidFill>
                  <a:prstClr val="white"/>
                </a:solidFill>
              </a:rPr>
              <a:t> </a:t>
            </a:r>
            <a:r>
              <a:rPr lang="ko-KR" altLang="en-US" sz="1200" smtClean="0">
                <a:solidFill>
                  <a:prstClr val="white"/>
                </a:solidFill>
              </a:rPr>
              <a:t>삭제 후</a:t>
            </a:r>
            <a:r>
              <a:rPr lang="en-US" altLang="ko-KR" sz="1200" smtClean="0">
                <a:solidFill>
                  <a:prstClr val="white"/>
                </a:solidFill>
              </a:rPr>
              <a:t>,</a:t>
            </a:r>
            <a:r>
              <a:rPr lang="ko-KR" altLang="en-US" sz="1200" smtClean="0">
                <a:solidFill>
                  <a:prstClr val="white"/>
                </a:solidFill>
              </a:rPr>
              <a:t>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Scale</a:t>
            </a:r>
            <a:r>
              <a:rPr lang="ko-KR" altLang="en-US" sz="1200" smtClean="0">
                <a:solidFill>
                  <a:prstClr val="white"/>
                </a:solidFill>
              </a:rPr>
              <a:t>을 조정하여 얼굴 메시가 여유있게 들어가도록 조절합니다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200" smtClean="0">
                <a:solidFill>
                  <a:prstClr val="white"/>
                </a:solidFill>
              </a:rPr>
              <a:t>   조절 후 </a:t>
            </a:r>
            <a:r>
              <a:rPr lang="en-US" altLang="ko-KR" sz="1200" smtClean="0">
                <a:solidFill>
                  <a:prstClr val="white"/>
                </a:solidFill>
              </a:rPr>
              <a:t>Pivot</a:t>
            </a:r>
            <a:r>
              <a:rPr lang="ko-KR" altLang="en-US" sz="1200" smtClean="0">
                <a:solidFill>
                  <a:prstClr val="white"/>
                </a:solidFill>
              </a:rPr>
              <a:t>이 </a:t>
            </a:r>
            <a:r>
              <a:rPr lang="en-US" altLang="ko-KR" sz="1200" smtClean="0">
                <a:solidFill>
                  <a:prstClr val="white"/>
                </a:solidFill>
              </a:rPr>
              <a:t>(0, 0, 0)</a:t>
            </a:r>
            <a:r>
              <a:rPr lang="ko-KR" altLang="en-US" sz="1200" smtClean="0">
                <a:solidFill>
                  <a:prstClr val="white"/>
                </a:solidFill>
              </a:rPr>
              <a:t>임을 확인하고 </a:t>
            </a:r>
            <a:r>
              <a:rPr lang="en-US" altLang="ko-KR" sz="1200" smtClean="0">
                <a:solidFill>
                  <a:prstClr val="white"/>
                </a:solidFill>
              </a:rPr>
              <a:t>‘Reset Xform’</a:t>
            </a:r>
            <a:r>
              <a:rPr lang="ko-KR" altLang="en-US" sz="1200" smtClean="0">
                <a:solidFill>
                  <a:prstClr val="white"/>
                </a:solidFill>
              </a:rPr>
              <a:t>을 실행합니다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이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는 </a:t>
            </a:r>
            <a:r>
              <a:rPr lang="en-US" altLang="ko-KR" sz="1200" smtClean="0">
                <a:solidFill>
                  <a:prstClr val="white"/>
                </a:solidFill>
              </a:rPr>
              <a:t>Hair </a:t>
            </a:r>
            <a:r>
              <a:rPr lang="ko-KR" altLang="en-US" sz="1200" smtClean="0">
                <a:solidFill>
                  <a:prstClr val="white"/>
                </a:solidFill>
              </a:rPr>
              <a:t>변경 시 외곽부분의 형태에 영향을 주는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입니다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942784"/>
            <a:ext cx="6992338" cy="4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3) </a:t>
            </a:r>
            <a:r>
              <a:rPr lang="en-US" altLang="ko-KR" sz="1050" smtClean="0">
                <a:solidFill>
                  <a:prstClr val="white"/>
                </a:solidFill>
              </a:rPr>
              <a:t>Mesh</a:t>
            </a:r>
            <a:r>
              <a:rPr lang="en-US" altLang="ko-KR" sz="1200" smtClean="0">
                <a:solidFill>
                  <a:prstClr val="white"/>
                </a:solidFill>
              </a:rPr>
              <a:t>’Baseskin_Helmet’</a:t>
            </a:r>
            <a:r>
              <a:rPr lang="ko-KR" altLang="en-US" sz="1200" smtClean="0">
                <a:solidFill>
                  <a:prstClr val="white"/>
                </a:solidFill>
              </a:rPr>
              <a:t>의 조절이 끝났으면 </a:t>
            </a:r>
            <a:r>
              <a:rPr lang="en-US" altLang="ko-KR" sz="1200" smtClean="0">
                <a:solidFill>
                  <a:prstClr val="white"/>
                </a:solidFill>
              </a:rPr>
              <a:t>Scen Explorer</a:t>
            </a:r>
            <a:r>
              <a:rPr lang="ko-KR" altLang="en-US" sz="1200" smtClean="0">
                <a:solidFill>
                  <a:prstClr val="white"/>
                </a:solidFill>
              </a:rPr>
              <a:t>에서 </a:t>
            </a:r>
            <a:r>
              <a:rPr lang="en-US" altLang="ko-KR" sz="1050" smtClean="0">
                <a:solidFill>
                  <a:prstClr val="white"/>
                </a:solidFill>
              </a:rPr>
              <a:t>Layer</a:t>
            </a:r>
            <a:r>
              <a:rPr lang="en-US" altLang="ko-KR" sz="1200" smtClean="0">
                <a:solidFill>
                  <a:prstClr val="white"/>
                </a:solidFill>
              </a:rPr>
              <a:t>’Deform_Mesh’, </a:t>
            </a:r>
            <a:r>
              <a:rPr lang="en-US" altLang="ko-KR" sz="1050" smtClean="0">
                <a:solidFill>
                  <a:prstClr val="white"/>
                </a:solidFill>
              </a:rPr>
              <a:t>Layer</a:t>
            </a:r>
            <a:r>
              <a:rPr lang="en-US" altLang="ko-KR" sz="1200" smtClean="0">
                <a:solidFill>
                  <a:prstClr val="white"/>
                </a:solidFill>
              </a:rPr>
              <a:t>’Mesh_Face’</a:t>
            </a:r>
            <a:r>
              <a:rPr lang="ko-KR" altLang="en-US" sz="1200" smtClean="0">
                <a:solidFill>
                  <a:prstClr val="white"/>
                </a:solidFill>
              </a:rPr>
              <a:t>를 제외한 나머지 오브젝트 및 레이어를 전부 삭제합니다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>
                <a:solidFill>
                  <a:prstClr val="white"/>
                </a:solidFill>
              </a:rPr>
              <a:t> </a:t>
            </a:r>
            <a:r>
              <a:rPr lang="en-US" altLang="ko-KR" sz="1200" smtClean="0">
                <a:solidFill>
                  <a:prstClr val="white"/>
                </a:solidFill>
              </a:rPr>
              <a:t>  </a:t>
            </a:r>
            <a:r>
              <a:rPr lang="en-US" altLang="ko-KR" sz="1050" smtClean="0">
                <a:solidFill>
                  <a:prstClr val="white"/>
                </a:solidFill>
              </a:rPr>
              <a:t>Layer</a:t>
            </a:r>
            <a:r>
              <a:rPr lang="en-US" altLang="ko-KR" sz="1200" smtClean="0">
                <a:solidFill>
                  <a:prstClr val="white"/>
                </a:solidFill>
              </a:rPr>
              <a:t>’Mesh_Face’</a:t>
            </a:r>
            <a:r>
              <a:rPr lang="ko-KR" altLang="en-US" sz="1200" smtClean="0">
                <a:solidFill>
                  <a:prstClr val="white"/>
                </a:solidFill>
              </a:rPr>
              <a:t>안의 얼굴들은 조절 후 확인용으로 사용될 예정입니다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92" y="2907805"/>
            <a:ext cx="4053316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4) </a:t>
            </a:r>
            <a:r>
              <a:rPr lang="ko-KR" altLang="en-US" sz="1200" smtClean="0">
                <a:solidFill>
                  <a:prstClr val="white"/>
                </a:solidFill>
              </a:rPr>
              <a:t>얼굴 표면부분의 변경을 위해서 기존</a:t>
            </a:r>
            <a:r>
              <a:rPr lang="en-US" altLang="ko-KR" sz="1200" smtClean="0">
                <a:solidFill>
                  <a:prstClr val="white"/>
                </a:solidFill>
              </a:rPr>
              <a:t> Morph</a:t>
            </a:r>
            <a:r>
              <a:rPr lang="ko-KR" altLang="en-US" sz="1200" smtClean="0">
                <a:solidFill>
                  <a:prstClr val="white"/>
                </a:solidFill>
              </a:rPr>
              <a:t>값이 반영된 각각의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가 필요합니다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여러 방법이 있겠지만 본 예시에서는 기존 </a:t>
            </a:r>
            <a:r>
              <a:rPr lang="en-US" altLang="ko-KR" sz="1200" smtClean="0">
                <a:solidFill>
                  <a:prstClr val="white"/>
                </a:solidFill>
              </a:rPr>
              <a:t>Face_CM</a:t>
            </a:r>
            <a:r>
              <a:rPr lang="ko-KR" altLang="en-US" sz="1200" smtClean="0">
                <a:solidFill>
                  <a:prstClr val="white"/>
                </a:solidFill>
              </a:rPr>
              <a:t>으로 부터 </a:t>
            </a:r>
            <a:r>
              <a:rPr lang="en-US" altLang="ko-KR" sz="1200" smtClean="0">
                <a:solidFill>
                  <a:prstClr val="white"/>
                </a:solidFill>
              </a:rPr>
              <a:t>Morph</a:t>
            </a:r>
            <a:r>
              <a:rPr lang="ko-KR" altLang="en-US" sz="1200" smtClean="0">
                <a:solidFill>
                  <a:prstClr val="white"/>
                </a:solidFill>
              </a:rPr>
              <a:t>값을 적용 후 </a:t>
            </a:r>
            <a:r>
              <a:rPr lang="en-US" altLang="ko-KR" sz="1200" smtClean="0">
                <a:solidFill>
                  <a:prstClr val="white"/>
                </a:solidFill>
              </a:rPr>
              <a:t>SnapShot</a:t>
            </a:r>
            <a:r>
              <a:rPr lang="ko-KR" altLang="en-US" sz="1200" smtClean="0">
                <a:solidFill>
                  <a:prstClr val="white"/>
                </a:solidFill>
              </a:rPr>
              <a:t>으로 제작하도록 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우선 다음과 같이 </a:t>
            </a:r>
            <a:r>
              <a:rPr lang="en-US" altLang="ko-KR" sz="1050" smtClean="0">
                <a:solidFill>
                  <a:prstClr val="white"/>
                </a:solidFill>
              </a:rPr>
              <a:t>Mes</a:t>
            </a:r>
            <a:r>
              <a:rPr lang="en-US" altLang="ko-KR" sz="1200" smtClean="0">
                <a:solidFill>
                  <a:prstClr val="white"/>
                </a:solidFill>
              </a:rPr>
              <a:t>h’CH_PC_ElfA_F_Head_CM_LOD0’</a:t>
            </a:r>
            <a:r>
              <a:rPr lang="ko-KR" altLang="en-US" sz="1200" smtClean="0">
                <a:solidFill>
                  <a:prstClr val="white"/>
                </a:solidFill>
              </a:rPr>
              <a:t>을 선택 후 메뉴바의 </a:t>
            </a:r>
            <a:r>
              <a:rPr lang="en-US" altLang="ko-KR" sz="1200" smtClean="0">
                <a:solidFill>
                  <a:prstClr val="white"/>
                </a:solidFill>
              </a:rPr>
              <a:t>Tools&gt;Snapshot</a:t>
            </a:r>
            <a:r>
              <a:rPr lang="ko-KR" altLang="en-US" sz="1200" smtClean="0">
                <a:solidFill>
                  <a:prstClr val="white"/>
                </a:solidFill>
              </a:rPr>
              <a:t>을 선택하여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를 </a:t>
            </a:r>
            <a:r>
              <a:rPr lang="en-US" altLang="ko-KR" sz="1200" smtClean="0">
                <a:solidFill>
                  <a:prstClr val="white"/>
                </a:solidFill>
              </a:rPr>
              <a:t>Bake</a:t>
            </a:r>
            <a:r>
              <a:rPr lang="ko-KR" altLang="en-US" sz="1200" smtClean="0">
                <a:solidFill>
                  <a:prstClr val="white"/>
                </a:solidFill>
              </a:rPr>
              <a:t>한 뒤 이름을 </a:t>
            </a:r>
            <a:r>
              <a:rPr lang="en-US" altLang="ko-KR" sz="1200" smtClean="0">
                <a:solidFill>
                  <a:prstClr val="white"/>
                </a:solidFill>
              </a:rPr>
              <a:t>DM_Head_Type_CM</a:t>
            </a:r>
            <a:r>
              <a:rPr lang="ko-KR" altLang="en-US" sz="1200" smtClean="0">
                <a:solidFill>
                  <a:prstClr val="white"/>
                </a:solidFill>
              </a:rPr>
              <a:t>으로 변경합니다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/>
          <a:stretch/>
        </p:blipFill>
        <p:spPr>
          <a:xfrm>
            <a:off x="1858950" y="2777024"/>
            <a:ext cx="1769889" cy="2800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7" y="2347365"/>
            <a:ext cx="5409654" cy="36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5) </a:t>
            </a:r>
            <a:r>
              <a:rPr lang="en-US" altLang="ko-KR" sz="1200" smtClean="0">
                <a:solidFill>
                  <a:prstClr val="white"/>
                </a:solidFill>
              </a:rPr>
              <a:t>Mesh’DM_Head_Type_CM’</a:t>
            </a:r>
            <a:r>
              <a:rPr lang="ko-KR" altLang="en-US" sz="1200" smtClean="0">
                <a:solidFill>
                  <a:prstClr val="white"/>
                </a:solidFill>
              </a:rPr>
              <a:t>을 선택해 보면 눈알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입안 처럼 </a:t>
            </a:r>
            <a:r>
              <a:rPr lang="en-US" altLang="ko-KR" sz="1200" smtClean="0">
                <a:solidFill>
                  <a:prstClr val="white"/>
                </a:solidFill>
              </a:rPr>
              <a:t>Deform</a:t>
            </a:r>
            <a:r>
              <a:rPr lang="ko-KR" altLang="en-US" sz="1200" smtClean="0">
                <a:solidFill>
                  <a:prstClr val="white"/>
                </a:solidFill>
              </a:rPr>
              <a:t>에 불필요한 영향을 주는 요소들이 존재합니다</a:t>
            </a:r>
            <a:r>
              <a:rPr lang="en-US" altLang="ko-KR" sz="1200" smtClean="0">
                <a:solidFill>
                  <a:prstClr val="white"/>
                </a:solidFill>
              </a:rPr>
              <a:t>. 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Element</a:t>
            </a:r>
            <a:r>
              <a:rPr lang="ko-KR" altLang="en-US" sz="1200" smtClean="0">
                <a:solidFill>
                  <a:prstClr val="white"/>
                </a:solidFill>
              </a:rPr>
              <a:t>를 선택 후 뷰포트에서 전체를 드래그 후 </a:t>
            </a:r>
            <a:r>
              <a:rPr lang="en-US" altLang="ko-KR" sz="1200" smtClean="0">
                <a:solidFill>
                  <a:prstClr val="white"/>
                </a:solidFill>
              </a:rPr>
              <a:t>Alt</a:t>
            </a:r>
            <a:r>
              <a:rPr lang="ko-KR" altLang="en-US" sz="1200" smtClean="0">
                <a:solidFill>
                  <a:prstClr val="white"/>
                </a:solidFill>
              </a:rPr>
              <a:t>키를 누른상태로 얼굴부분만 선택하여 </a:t>
            </a:r>
            <a:r>
              <a:rPr lang="en-US" altLang="ko-KR" sz="1200" smtClean="0">
                <a:solidFill>
                  <a:prstClr val="white"/>
                </a:solidFill>
              </a:rPr>
              <a:t>Selection</a:t>
            </a:r>
            <a:r>
              <a:rPr lang="ko-KR" altLang="en-US" sz="1200" smtClean="0">
                <a:solidFill>
                  <a:prstClr val="white"/>
                </a:solidFill>
              </a:rPr>
              <a:t>에서 제외 후 나머지를 삭제합니다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3" y="2267342"/>
            <a:ext cx="5233467" cy="35274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81" y="2267342"/>
            <a:ext cx="5227053" cy="3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6)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에 해당하는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를 만들기 위해 다시 </a:t>
            </a:r>
            <a:r>
              <a:rPr lang="en-US" altLang="ko-KR" sz="1050" smtClean="0">
                <a:solidFill>
                  <a:prstClr val="white"/>
                </a:solidFill>
              </a:rPr>
              <a:t>Mesh</a:t>
            </a:r>
            <a:r>
              <a:rPr lang="en-US" altLang="ko-KR" sz="1200" smtClean="0">
                <a:solidFill>
                  <a:prstClr val="white"/>
                </a:solidFill>
              </a:rPr>
              <a:t>’CH_PC_ElfA_F_Head_CM_LOD0’</a:t>
            </a:r>
            <a:r>
              <a:rPr lang="ko-KR" altLang="en-US" sz="1200" smtClean="0">
                <a:solidFill>
                  <a:prstClr val="white"/>
                </a:solidFill>
              </a:rPr>
              <a:t>을 선택 후</a:t>
            </a:r>
            <a:r>
              <a:rPr lang="en-US" altLang="ko-KR" sz="1200" smtClean="0">
                <a:solidFill>
                  <a:prstClr val="white"/>
                </a:solidFill>
              </a:rPr>
              <a:t>, Modify</a:t>
            </a:r>
            <a:r>
              <a:rPr lang="ko-KR" altLang="en-US" sz="1200" smtClean="0">
                <a:solidFill>
                  <a:prstClr val="white"/>
                </a:solidFill>
              </a:rPr>
              <a:t>의 </a:t>
            </a:r>
            <a:r>
              <a:rPr lang="en-US" altLang="ko-KR" sz="1200" smtClean="0">
                <a:solidFill>
                  <a:prstClr val="white"/>
                </a:solidFill>
              </a:rPr>
              <a:t>Morpher</a:t>
            </a:r>
            <a:r>
              <a:rPr lang="ko-KR" altLang="en-US" sz="1200" smtClean="0">
                <a:solidFill>
                  <a:prstClr val="white"/>
                </a:solidFill>
              </a:rPr>
              <a:t>를 선택하고</a:t>
            </a:r>
            <a:r>
              <a:rPr lang="en-US" altLang="ko-KR" sz="1200">
                <a:solidFill>
                  <a:prstClr val="white"/>
                </a:solidFill>
              </a:rPr>
              <a:t> </a:t>
            </a:r>
            <a:r>
              <a:rPr lang="ko-KR" altLang="en-US" sz="1200" smtClean="0">
                <a:solidFill>
                  <a:prstClr val="white"/>
                </a:solidFill>
              </a:rPr>
              <a:t>첫번째 타겟인 </a:t>
            </a:r>
            <a:r>
              <a:rPr lang="en-US" altLang="ko-KR" sz="1200" smtClean="0">
                <a:solidFill>
                  <a:prstClr val="white"/>
                </a:solidFill>
              </a:rPr>
              <a:t>‘Type_Face_001’</a:t>
            </a:r>
            <a:r>
              <a:rPr lang="ko-KR" altLang="en-US" sz="1200" smtClean="0">
                <a:solidFill>
                  <a:prstClr val="white"/>
                </a:solidFill>
              </a:rPr>
              <a:t>의 값을 </a:t>
            </a:r>
            <a:r>
              <a:rPr lang="en-US" altLang="ko-KR" sz="1200" smtClean="0">
                <a:solidFill>
                  <a:prstClr val="white"/>
                </a:solidFill>
              </a:rPr>
              <a:t>100</a:t>
            </a:r>
            <a:r>
              <a:rPr lang="ko-KR" altLang="en-US" sz="1200" smtClean="0">
                <a:solidFill>
                  <a:prstClr val="white"/>
                </a:solidFill>
              </a:rPr>
              <a:t>으로 조절 후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다시 메뉴바의 </a:t>
            </a:r>
            <a:r>
              <a:rPr lang="en-US" altLang="ko-KR" sz="1200" smtClean="0">
                <a:solidFill>
                  <a:prstClr val="white"/>
                </a:solidFill>
              </a:rPr>
              <a:t>Tools&gt;Snapshot</a:t>
            </a:r>
            <a:r>
              <a:rPr lang="ko-KR" altLang="en-US" sz="1200" smtClean="0">
                <a:solidFill>
                  <a:prstClr val="white"/>
                </a:solidFill>
              </a:rPr>
              <a:t>을 통해 모프값이 반영된 </a:t>
            </a:r>
            <a:r>
              <a:rPr lang="en-US" altLang="ko-KR" sz="1200" smtClean="0">
                <a:solidFill>
                  <a:prstClr val="white"/>
                </a:solidFill>
              </a:rPr>
              <a:t>Mesh</a:t>
            </a:r>
            <a:r>
              <a:rPr lang="ko-KR" altLang="en-US" sz="1200" smtClean="0">
                <a:solidFill>
                  <a:prstClr val="white"/>
                </a:solidFill>
              </a:rPr>
              <a:t>로 베이크 후 이름을 </a:t>
            </a:r>
            <a:r>
              <a:rPr lang="en-US" altLang="ko-KR" sz="1200" smtClean="0">
                <a:solidFill>
                  <a:prstClr val="white"/>
                </a:solidFill>
              </a:rPr>
              <a:t>‘DM_Head_Type_001’</a:t>
            </a:r>
            <a:r>
              <a:rPr lang="ko-KR" altLang="en-US" sz="1200" smtClean="0">
                <a:solidFill>
                  <a:prstClr val="white"/>
                </a:solidFill>
              </a:rPr>
              <a:t>으로</a:t>
            </a:r>
            <a:r>
              <a:rPr lang="en-US" altLang="ko-KR" sz="1200" smtClean="0">
                <a:solidFill>
                  <a:prstClr val="white"/>
                </a:solidFill>
              </a:rPr>
              <a:t> </a:t>
            </a:r>
            <a:r>
              <a:rPr lang="ko-KR" altLang="en-US" sz="1200" smtClean="0">
                <a:solidFill>
                  <a:prstClr val="white"/>
                </a:solidFill>
              </a:rPr>
              <a:t>바꾸어 줍니다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또한</a:t>
            </a:r>
            <a:r>
              <a:rPr lang="en-US" altLang="ko-KR" sz="1200" smtClean="0">
                <a:solidFill>
                  <a:prstClr val="white"/>
                </a:solidFill>
              </a:rPr>
              <a:t>, </a:t>
            </a:r>
            <a:r>
              <a:rPr lang="ko-KR" altLang="en-US" sz="1200" smtClean="0">
                <a:solidFill>
                  <a:prstClr val="white"/>
                </a:solidFill>
              </a:rPr>
              <a:t>이전단계에서 작업한 것과 같이 불필요 </a:t>
            </a:r>
            <a:r>
              <a:rPr lang="en-US" altLang="ko-KR" sz="1200" smtClean="0">
                <a:solidFill>
                  <a:prstClr val="white"/>
                </a:solidFill>
              </a:rPr>
              <a:t>Element</a:t>
            </a:r>
            <a:r>
              <a:rPr lang="ko-KR" altLang="en-US" sz="1200" smtClean="0">
                <a:solidFill>
                  <a:prstClr val="white"/>
                </a:solidFill>
              </a:rPr>
              <a:t>를 삭제합니다</a:t>
            </a:r>
            <a:r>
              <a:rPr lang="en-US" altLang="ko-KR" sz="1200" smtClean="0">
                <a:solidFill>
                  <a:prstClr val="white"/>
                </a:solidFill>
              </a:rPr>
              <a:t>.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2348757"/>
            <a:ext cx="5011870" cy="33822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16" y="2348757"/>
            <a:ext cx="5005720" cy="33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3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Deform Mesh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86896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200" b="1" smtClean="0">
                <a:solidFill>
                  <a:srgbClr val="92D050"/>
                </a:solidFill>
              </a:rPr>
              <a:t>7) </a:t>
            </a:r>
            <a:r>
              <a:rPr lang="ko-KR" altLang="en-US" sz="1200" smtClean="0">
                <a:solidFill>
                  <a:prstClr val="white"/>
                </a:solidFill>
              </a:rPr>
              <a:t>나머지 </a:t>
            </a:r>
            <a:r>
              <a:rPr lang="en-US" altLang="ko-KR" sz="1200" smtClean="0">
                <a:solidFill>
                  <a:prstClr val="white"/>
                </a:solidFill>
              </a:rPr>
              <a:t>MorphTarget Mesh</a:t>
            </a:r>
            <a:r>
              <a:rPr lang="ko-KR" altLang="en-US" sz="1200" smtClean="0">
                <a:solidFill>
                  <a:prstClr val="white"/>
                </a:solidFill>
              </a:rPr>
              <a:t>도 동일한 방법으로 제작합니다</a:t>
            </a:r>
            <a:r>
              <a:rPr lang="en-US" altLang="ko-KR" sz="1200" smtClean="0">
                <a:solidFill>
                  <a:prstClr val="white"/>
                </a:solidFill>
              </a:rPr>
              <a:t>. </a:t>
            </a:r>
            <a:r>
              <a:rPr lang="ko-KR" altLang="en-US" sz="1200" smtClean="0">
                <a:solidFill>
                  <a:prstClr val="white"/>
                </a:solidFill>
              </a:rPr>
              <a:t>예시의 </a:t>
            </a:r>
            <a:r>
              <a:rPr lang="en-US" altLang="ko-KR" sz="1200" smtClean="0">
                <a:solidFill>
                  <a:prstClr val="white"/>
                </a:solidFill>
              </a:rPr>
              <a:t>ElfA</a:t>
            </a:r>
            <a:r>
              <a:rPr lang="ko-KR" altLang="en-US" sz="1200" smtClean="0">
                <a:solidFill>
                  <a:prstClr val="white"/>
                </a:solidFill>
              </a:rPr>
              <a:t>의 경우 </a:t>
            </a:r>
            <a:r>
              <a:rPr lang="en-US" altLang="ko-KR" sz="1200" smtClean="0">
                <a:solidFill>
                  <a:prstClr val="white"/>
                </a:solidFill>
              </a:rPr>
              <a:t>CM</a:t>
            </a:r>
            <a:r>
              <a:rPr lang="ko-KR" altLang="en-US" sz="1200" smtClean="0">
                <a:solidFill>
                  <a:prstClr val="white"/>
                </a:solidFill>
              </a:rPr>
              <a:t>메시를 제외한 </a:t>
            </a:r>
            <a:r>
              <a:rPr lang="en-US" altLang="ko-KR" sz="1200" smtClean="0">
                <a:solidFill>
                  <a:prstClr val="white"/>
                </a:solidFill>
              </a:rPr>
              <a:t>MorphTarget</a:t>
            </a:r>
            <a:r>
              <a:rPr lang="ko-KR" altLang="en-US" sz="1200" smtClean="0">
                <a:solidFill>
                  <a:prstClr val="white"/>
                </a:solidFill>
              </a:rPr>
              <a:t>메시는 총 </a:t>
            </a:r>
            <a:r>
              <a:rPr lang="en-US" altLang="ko-KR" sz="1200" smtClean="0">
                <a:solidFill>
                  <a:prstClr val="white"/>
                </a:solidFill>
              </a:rPr>
              <a:t>6</a:t>
            </a:r>
            <a:r>
              <a:rPr lang="ko-KR" altLang="en-US" sz="1200" smtClean="0">
                <a:solidFill>
                  <a:prstClr val="white"/>
                </a:solidFill>
              </a:rPr>
              <a:t>종입니다</a:t>
            </a:r>
            <a:r>
              <a:rPr lang="en-US" altLang="ko-KR" sz="1200" smtClean="0">
                <a:solidFill>
                  <a:prstClr val="white"/>
                </a:solidFill>
              </a:rPr>
              <a:t>. (2019.06.24</a:t>
            </a:r>
            <a:r>
              <a:rPr lang="ko-KR" altLang="en-US" sz="1200" smtClean="0">
                <a:solidFill>
                  <a:prstClr val="white"/>
                </a:solidFill>
              </a:rPr>
              <a:t>기준</a:t>
            </a:r>
            <a:r>
              <a:rPr lang="en-US" altLang="ko-KR" sz="1200" smtClean="0">
                <a:solidFill>
                  <a:prstClr val="white"/>
                </a:solidFill>
              </a:rPr>
              <a:t>)</a:t>
            </a:r>
            <a:endParaRPr lang="en-US" altLang="ko-KR" sz="1600" smtClean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38" y="1733162"/>
            <a:ext cx="6484124" cy="43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1059</Words>
  <Application>Microsoft Office PowerPoint</Application>
  <PresentationFormat>와이드스크린</PresentationFormat>
  <Paragraphs>90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캐릭터 모프타겟 생성 툴</vt:lpstr>
      <vt:lpstr>1   개요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2   Deform Mesh 생성/수정 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3   툴 사용</vt:lpstr>
      <vt:lpstr>4   이 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박진영</dc:creator>
  <cp:lastModifiedBy>박진영</cp:lastModifiedBy>
  <cp:revision>22</cp:revision>
  <dcterms:created xsi:type="dcterms:W3CDTF">2019-06-24T02:55:54Z</dcterms:created>
  <dcterms:modified xsi:type="dcterms:W3CDTF">2019-06-24T09:45:11Z</dcterms:modified>
</cp:coreProperties>
</file>